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Vega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34433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240B6FB-A49A-7C68-D670-BFD6372D0B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2274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2934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20D3C5D-A171-C620-D791-A29A46F0EF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8ABA1C7-B26F-E730-F04E-8BCDA4C07E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06001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22D7463-834A-FE38-E95F-22B848233EC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77842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13404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C8A43C4-1210-72BC-A9E5-34A0B7470F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45959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1 427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9F1772C-384A-762E-F618-16A1347550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27B5B5F-3783-D654-5A5E-B592E6A700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D30D2B4-1CDC-B517-D0C5-CFF72E7955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7D08019-C8D4-E82C-61B9-3CE0865D16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EC6A2E8-D868-066D-84C9-99CDCB4AC5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740441-A14D-1980-6EFF-9EEA9E23C1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169F245-2708-61FC-44BA-3F79BF81E9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8F519D-6E7C-6466-A57D-9AC7ABBA07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0D37160-E3DC-8829-8637-42E64512A6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2024-01-22T12:54:27Z</dcterms:modified>
</cp:coreProperties>
</file>