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0" d="100"/>
          <a:sy n="160" d="100"/>
        </p:scale>
        <p:origin x="1644" y="138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Brønnøy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2583574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3 487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3 782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3 154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419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2 743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2 448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006AC26-EE75-B3B1-4795-68A9C8C619E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79748193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3369876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5B883D28-4C9F-B052-52F7-0BD54E2D67C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9762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897988D6-352E-E40B-22DF-2A562D0916F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5253544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6 649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31.12.2023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5243FBFA-8716-3000-24B5-A42B6E0EE883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27050151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4 201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4 201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4 201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793592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803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348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5 498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8E1A68F-2128-29AC-D181-73C41F3EEFB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7122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0862729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1 127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5 382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13735A7-4A98-6B6F-659E-26E92480081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0176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A479A43-E34D-B7D5-6085-B13973B97AB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778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88B27414-6885-46F6-2698-7FC6A1E0796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51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3C067A8-5C4F-392C-1EE3-C3D69ADD1C5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6327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3FCFA9E-CA96-0406-B081-F6AF481278F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632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A2B609D-74B7-1239-8D4F-7D0C30A6865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DBB10E24-09E0-CEBD-B6D4-511C3CFCA00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B522BEB-6F9B-6E1E-25DB-3E279597F87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6970E6EE-8D55-2D4C-3A36-77BAAC28E55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778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762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569</cp:revision>
  <cp:lastPrinted>2017-07-27T06:02:26Z</cp:lastPrinted>
  <dcterms:created xsi:type="dcterms:W3CDTF">2012-04-19T09:19:28Z</dcterms:created>
  <dcterms:modified xsi:type="dcterms:W3CDTF">2024-01-22T12:54:03Z</dcterms:modified>
</cp:coreProperties>
</file>