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Sømna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1086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428C88-0278-8D54-9DC3-B1DA35160A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4423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1440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E9039E9-C9A1-2871-AFA6-C97174F54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971D1A-13AA-D5FE-EB1A-8CD588D5F8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2512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9B078D4-369D-B0F7-A988-3BFAA892C35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8852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1 456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790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0CDCF0-B6AC-D116-92C7-ECE008573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5131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1 308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AB6172-A3E8-347C-D9C3-143D97FE78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8B7503-EDE1-C15D-4E2B-D14AAE773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CAE295-7A98-00A4-2C67-7168FA83E7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BB4FB3-B5A0-9D38-708B-5CA87B92B9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DC955A-12A2-30FC-0E91-76FA4B720D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54D2360-0560-0A83-FBAE-EF5B45A7C5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8201B0-C4AC-CC4C-811D-69B624C61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ABE4E6-E2F5-8DD4-2DFC-23CA446B9B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57D73B-6B92-D08E-88DE-C2C34EA0B5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2024-01-22T12:53:32Z</dcterms:modified>
</cp:coreProperties>
</file>