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Bindal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4533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C39AFB-598F-E1C0-A296-4714880EAC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15664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9405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5176DB3-B2B3-1AA7-E5F2-580A4EF27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78E9E6-EE23-D25D-8471-44AFF8A34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21873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D5A10A0-15C0-47AF-B11A-41F94286C31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6331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6952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72B197-B58C-B787-8342-52FF49D863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0835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C6F44A-6EC0-39BF-97BF-3D8A64FAFB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4DE5CE-712F-19EC-A180-671AADE20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FA08A5-1493-C2D5-D00B-2F8FC862E2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297A60-CAC0-7D73-07DC-996F70261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4325A2-B6EB-EDF8-D0A1-B61C3C0096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732D44-3B9D-F5E7-4F14-8D950CE1D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B5BB19-7A1B-7EA2-104D-8C69C3BD3F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21A66F-1BB8-EE43-A0C6-3F912B3E90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19C967-F607-C95D-5BED-7047FE0085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2024-01-22T12:52:50Z</dcterms:modified>
</cp:coreProperties>
</file>