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Narvik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61556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221CE4-9A5B-7624-8DB6-D0EA7CD664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98386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69572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4CCECE0-7195-6F15-7CCC-DC8F945415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933B0C0-54C3-778E-32DD-939743E03F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91596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5 913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7749ADF-BE0C-208D-13D3-A9DE9E18500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48777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5 201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5 201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72793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7EAE51E-44F2-3C96-60B5-96CB1878E0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74678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3 547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C0507E0-0DEB-0A76-680B-288509F442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C4ADC1-20BD-94CE-FBC0-2C023431AF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465599E-C894-56CF-4AB6-9D2AD10B7B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6BFDF3E-7DAE-B766-8D54-32BEA619EB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E73AF0B-A600-87A7-C4DB-CC8B92D5CC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C039AE-AC2C-52EC-85BC-E11EA7CCF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625ED56-B52A-3B1F-3474-1E8675DB25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2A2027-35EE-7B15-5F37-4300BD56C0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F92E921-B682-A9B8-6792-5CFB53A449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2024-01-22T12:52:23Z</dcterms:modified>
</cp:coreProperties>
</file>