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Bodø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3591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38 061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44 053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C07CA6-CF78-8B5E-E0B0-8D1FD0F09B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0079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7192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1CBF09F-4ACC-BD87-33FC-B5B9695EC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CDE399-9877-33F2-E814-5F0EC2321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0734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23C20BE-37DA-A43B-21C5-3D72EF7ED83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3096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45 595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8058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35 476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132FF9-0AC5-6358-B95B-3BB9AFDA5D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5960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10 000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31 594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77985C-42DA-CC08-ED03-97FFC1B34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C92DAF-48AB-86F2-050F-A4027C3219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4E541B-A3C2-887C-B1C4-C604127F60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B32FCC-6052-C50C-0ACA-284808737D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F805E4-1E02-8489-2EE2-87DF17737A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BB17DB-E390-141E-5D18-83FBCC94E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B47B2E-B1EB-2E1F-BE3C-009DEFAB44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581C37-1A5C-8B18-2BEF-6EF32F104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DB7E2B-F79D-DAE8-0390-52B4FF04C9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2024-01-22T12:52:03Z</dcterms:modified>
</cp:coreProperties>
</file>