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Hustadvika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68957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29 635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42 088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31 071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44 849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E23C99-496C-63C5-D051-C65B72B307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76798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37914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6C522C2-DE2F-FAD3-CC71-7D1531A2BD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072C491-A9F8-B74F-AF66-2567AB4B59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08311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44 849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D9BF455-4360-4218-F5F8-BA898AEDCFF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83051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9 623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25 129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44 849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035475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40 969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E8D4201-1C10-9C80-3438-366D68346B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336303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24 290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19 567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F0DA521-11B1-1155-61F4-07673ECCA6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C004A26-6F1B-D2FC-6BEA-CCB511904E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83A1984-31BC-546F-6176-5258CDDE20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D56C7F6-5D2D-D68E-37E7-E99CA4B012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211686D-7758-D337-D2BF-AD1419386C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C38BA68-AFFE-CB43-3D77-2F1828A61B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6A3BEB6-CF5D-B08F-44E7-ECC5A17B30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F757725-EB15-F7B8-ED10-574FF85735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F1E81F3-536B-A0C8-B3AA-61F9C2450E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2024-01-22T12:51:27Z</dcterms:modified>
</cp:coreProperties>
</file>