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Fjord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339432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12 026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11 684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12 026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5C11DC2-B226-7A4C-3DD2-41C8279E24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328661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627494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29D01C3D-FFBC-DA30-6634-E8DEF58051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79A7DC1-DA07-4239-9458-1A3907867B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264060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12 026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7B893700-F884-8CED-07DD-D3DD265026A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580235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12 026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12 026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12 026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663281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11 795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87F1B0A-DAB6-8F0A-0085-CFF34AC2DE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555115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11 757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FF6C581-EC07-8B4C-54C1-5A7336B3DE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5F0E8F5-9A3E-333F-E482-3973A27D9C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DD5F3C3-C1F2-63BB-F683-A4B8E5BB37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72C6BDC-0F6B-5B96-83CE-6909825318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8BD1805-F248-B076-A130-DBD1EDCE98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D650E0D-700B-C319-E8C5-FC0A4E0197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33099EE-80F6-D0E4-F89D-37A0A86336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2310FCB-2CD5-6CB2-E2C2-9DF8F6358E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FD9FBB4-2AD5-E3FC-8820-B00E214C23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2024-01-22T12:51:03Z</dcterms:modified>
</cp:coreProperties>
</file>