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Volda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1164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30BEF4-05FC-5511-FCD1-5AB259423D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561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9386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E86C0CC-FB4A-CD84-381E-1F0D89F44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CAA551-F26D-9758-9460-22DC623613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8812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F575A88-15B6-3A35-743F-43B2004DB05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3847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3 475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2956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C27577-ACCD-1F19-53B3-4B6F1AB93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0065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644415-E5EF-C3C3-5C73-2B7E281A2F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192BFC-4223-0812-C44D-80D48E016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217800-8DAD-7A5B-D6F1-09B4DF8F8E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4C2748-9C0F-77FC-2578-F0ADACF094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F944AF-9B55-42B3-07FF-5817D1DE83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1D6E5B-488A-1B91-A968-019D800815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D25D36-B74B-0E07-1F86-FB8F681C9B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F37BCC-A99F-F60E-DBF3-1D824DC1B3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4D6232-ABDD-D8E9-B4A7-2BC4EA3ED2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2024-01-22T12:50:30Z</dcterms:modified>
</cp:coreProperties>
</file>