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Aure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3080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FD145A-C8F4-084D-43FA-17BD9F4F9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28168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4372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0C40ABD-5D6E-6D38-BDA4-C2CB27708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865F91-911E-261A-541C-ACBDB9E1A8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8715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18E2E6A-91AA-1FE3-A36E-2727114790B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8047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1429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C2DE01-CF5D-0659-51B5-A334FD64F7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3425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D3F0F2-2129-2ACB-9E1B-571C1F7F45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607E97-FBDC-EB16-012E-918D334049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0D2D34-E867-C1FB-532B-00FA013AF5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819066-FF9F-6D00-8BCC-DC509FC397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4EDD64-3DDA-83FA-8956-547C3C266F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F9734D-CAFF-3233-DA66-804283C9EB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1EB0E5-03A7-212A-ADF8-33C258D2D4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E42902-3C14-FAC1-4D10-64C8F29F63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67505F-267E-6B5A-4330-6A94926BE9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2024-01-22T12:50:08Z</dcterms:modified>
</cp:coreProperties>
</file>