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Smøla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7671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B23B56-F0A7-E928-3C74-56E943374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2188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8296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5C5DFC8-FA01-A95D-FA8E-6F5316CBA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F2E97D-0616-7713-DB44-CD4CEAC82E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9643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7FDF9DE-8585-3031-D01C-E5DE131DD7C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7615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957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8 863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60A280-2875-E347-59E7-A321476865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1126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8 758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3813AA-5B35-4924-E268-B0D219000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598E0C-E861-A13B-8DEF-1BC56CC0D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F0B3A8F-146B-A7A5-120C-CC01D3E34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2366FD-D97A-E3B3-465D-1A64355443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20E084-9890-7E4D-3BF3-AE834D2381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67928D-61BA-3EC3-1121-4390927252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BDFEA5-B928-2876-C3DD-59AD830CD7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11ACDF-9795-17E7-2DB6-3177CFEC67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B67777-B5FB-7793-34CB-8EBBDB0A8D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2024-01-22T12:49:44Z</dcterms:modified>
</cp:coreProperties>
</file>