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Surnadal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2620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14 061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17 018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1BEC33-B801-FDB4-C63C-F21212A3A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9732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4283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2418D82-9DBD-514A-548C-CD596E894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B5F062-1215-33B1-4838-BE1C60440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4772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9126644-5F50-6CA7-5C00-DB493033FC5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7565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14 061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816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10006A-235B-4732-D06C-AF7A197FDF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60883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15 086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0F0AE4-F3AC-F82B-93F8-E53AF33535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C60C7C-5633-3978-019A-2D56AACCBD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DFC860-B993-36BB-2EA0-26997B7794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F9BF2A-22D4-8A2E-9A44-3BC5E4892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AF8766B-1C55-5D5D-A9C2-27043FE208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0462B4-C0A6-01F6-0D66-163D42CDE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DBA5AB-0D28-DDA1-F8CA-CB205E7531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DACE6C-6BB0-1CD2-1907-1BEEB72297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6B1880-3982-52BD-E35C-779FEFC9CD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2024-01-22T12:49:25Z</dcterms:modified>
</cp:coreProperties>
</file>