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Sunndal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6736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34B7F4-D399-6E8D-4BD3-8093563406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80515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5307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748D87E-DAA6-9706-2F4D-3AA2BF1A22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148690-1CBB-AD0D-4DEA-C02A542AF2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5272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96BBC00-341A-8FB3-C3A3-6DC24ECB20D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7628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2722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4 551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D78E8C-9E61-4931-43E2-CACE4662E9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4828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11 138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C2CAB3-3FFB-AEA5-6528-452288E046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E0F5E9-0041-4F93-0E6C-4935471D1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91E822-D69E-B3D9-3057-41522D79FE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BFFBFB-102D-B10E-5257-78D88FE852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5BD5D7-4640-4050-C614-9C1CED820C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0634B7-7749-0A84-1DFC-0DC08D999B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AF203D8-E9E2-1FCB-7752-EE7F0AF222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6CDA5A-A061-10DC-267A-DA6DB4E6FD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23E7CB-E96B-EC3B-5F16-BA859356EF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2024-01-22T12:49:05Z</dcterms:modified>
</cp:coreProperties>
</file>