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Tingvoll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919325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12 760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12 905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12 905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17 520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1D44360-A3B3-0F19-2375-9A3328AD31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192316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227272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1633AB5E-6B48-67B9-BBC4-FC3346EC01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4603209-FF37-2DDB-10C2-76F1C56DE3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663590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17 520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20A61C83-BB66-D151-101A-C250B0E40D7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184514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12 876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12 928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12 928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043007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14 155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45E5283-07D5-05DE-2B6E-AC6ABC2F18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745969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6 831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8 437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6717AEE-C84A-A06D-D8F6-2101F09867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EBDF8F3-0ADF-9BD5-A37E-81842E7A68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CEB6326-3C23-111A-40DC-2024247545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3D16C39-5974-DFF2-FE17-18F152C519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17AA47F-5AEC-BF26-E01F-399F91FE58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DB97939-2413-671E-FCC2-2E2B188041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A22A1C9-8989-4D5F-25A9-18BC15EB95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C81CF34-823C-FDBE-C891-5780531B1E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0516928-5B16-8B96-B421-088E4654FE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2024-01-22T12:48:44Z</dcterms:modified>
</cp:coreProperties>
</file>