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Gjemnes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9610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22 060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10 155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33 033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C8A6D0-8848-9C44-DBE7-1522475FE7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36264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09721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9864575-E631-C2A1-2EEE-C67D49C955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7156A9-1B9B-0A02-53A2-43FC0987F0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77605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33 033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78358B6-4932-F0DC-42CE-4140CE361AC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929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4 471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18 490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18 490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0615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26 182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39081D-C99A-6237-1A82-7751D7CE2E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74264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17 070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14 802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74D8B6-63BF-579A-F836-3BEDD3A58C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2DF2684-32C3-D737-DD84-41E4209FFA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0F5BB3-34D0-6089-58E3-B7C228C24C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22C017-44A7-BC97-E80C-860F5BBD91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4EBA1F-93D2-A228-25C7-B8A3E3861D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B5EE763-A5E4-3F1C-4E54-2234B31B73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404513-6E36-F1D6-77CE-1C21A7A0A8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764DD6-D3C7-4C5C-C378-8F26409A12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74795B-8741-705A-F14F-E7663C7F7D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2024-01-22T12:48:30Z</dcterms:modified>
</cp:coreProperties>
</file>