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Averøy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3422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08B44B-C7AF-CE3F-4D08-AC4505A61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7171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2131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26C24B0-C96A-B395-7323-F7338D398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28DDC2-03EB-EE9C-3F69-40D7751A4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9103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E0CD8BD-51BE-DE06-AB15-609C7D50E47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2406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5362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B5804A-AE8B-2BB1-84CC-976DC8C2D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5696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D436F8-EAB9-E9CF-E6FC-54E730607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496849-6B2D-A0CB-9002-DB0495A89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20F7E8-6AC2-5AA2-9D95-E970D90B2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845315-56D8-095E-A81E-0B8311057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04EA17-C927-E3BB-76E7-18775C9386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B084A4-6796-3B09-E448-C4ABF4744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3E6771-DF60-CA7A-280D-14484A0BA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74FFDC-994C-C921-87D7-7856C0EE4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C24B433-4F8C-2AA7-1DB6-FFB65DC7E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2024-01-22T12:48:21Z</dcterms:modified>
</cp:coreProperties>
</file>