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Aukra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3122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15 526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15 410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15 526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4BE3DE-E953-5D92-0018-58B25A8B2D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6831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5729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2CD6D91-A0E7-B26B-A130-5299CD3A2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D1E523-4EC7-9159-0371-2A9EEC1ACF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6280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15 526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B91F1F2-4BAA-C3F9-96F3-1ECE528F60A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857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14 076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8016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200125-4E8C-E105-2A57-27E9A8163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9043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7 215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D7EEB7-C027-4861-CDA9-1171288BC7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AE0288-5903-743E-531B-2A3CD6D27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FAA2C2-51C0-CDE0-2BCA-29E03D6B91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4687C5-EE7A-18B0-2A23-2B32D85F9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2241DE-695A-F09D-F775-3DE4F1257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0E7A28-94DB-6C59-F118-A49E1E68A4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1451A6-42DC-DF44-3864-F46DFCCB4D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87D154-0F66-2980-CF8F-0D8C016E5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5C0614-428E-FDF7-51CC-1CFFE9DAA8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2024-01-22T12:48:12Z</dcterms:modified>
</cp:coreProperties>
</file>