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Rauma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9020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10CA47-7B69-6152-742A-6F91335DA8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6621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15691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33D004E-053E-CB22-F86F-F7216F6FB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5A728A-6202-4587-0F17-EEF38A4D7B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930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AAAD3BD-AE68-55B1-45BA-10E777EDAFC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2174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17 763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633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12 811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E7E241-3179-420A-7A95-5F7F59809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5946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8 169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DB8952-7B49-04A7-27B5-0E27FA248B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0F45D6-5F38-C2AC-20DA-CB9FECEA9A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89ED73-BCF8-A509-D49B-F586D3C113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8430F9-CF9C-9284-8AAD-71E5D41EA6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3E163A-8CE7-0D7F-5E81-D5571DC3C0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159DD6-F626-4B80-C073-E5C6DC4E53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5A055D-1FA4-BEF0-B624-AB6AA7973F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4C79A8-3470-89A7-1425-474363C2E0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3CBFB9-4155-AFA9-8E8A-1E3905D6A0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2024-01-22T12:48:05Z</dcterms:modified>
</cp:coreProperties>
</file>