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Vestnes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2330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14B2FB-BD35-E02C-D95A-4877D14E5C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2559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617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88D1B01-5FA6-91FE-DB65-C282260C1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2C6BDF-7D39-1BE5-CB8D-B96F2F3B4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0423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11 069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E3BF9AC-CC03-7D25-6576-67574076976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5247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43714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EBBFAD-95EE-4E3C-1B79-03DAA9818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7275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42BD31-1A94-0AEC-DA86-CC087791D7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19A1D3-3282-559A-D850-788FDF2467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0CD966-E093-51AB-846F-79164C3CE1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C020FD-67B4-3F4A-5051-8F6B3F8B2D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FACCA5-3400-7887-41B0-81A647ABC1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A7361D-857B-8691-2317-526A9EA27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4AB8FD-0DC1-A0E3-A2DA-25483CF54F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409550-C348-D638-E47F-6409C109E6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889439-E2E1-0665-7C95-31871D0283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2024-01-22T12:47:58Z</dcterms:modified>
</cp:coreProperties>
</file>