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Giske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471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402905-1351-C0F0-4320-C82105E3E7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5379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6746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B054FDF-B9E5-468B-5241-10DA53EE13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260720-6F8D-570A-725B-6FB6DCB5EA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47312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DD4D98D-AE3D-448C-F3DC-F7EDEF8F018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2831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7 007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0658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87EFDA-3AB9-AE33-F6DB-A96AFB5FD7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2614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2EFB35-8593-5659-B5EF-9C06A4955A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AB75E7-EC7D-6774-08E5-8455E05D8A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F420DFE-D277-D09B-D7BC-E767AE2160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38E148-0722-35D8-FC36-A3024234E5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7E66762-C03D-8B60-9307-E00CB03528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55ECAE-2741-8694-84AD-D3FAB11C67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F24708-3D84-EEF4-45D6-AA4307C4FC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C25B76-280C-D1E4-6B42-8AB6476112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FFC199-6123-FD09-616F-0FDAF9521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2024-01-22T12:46:17Z</dcterms:modified>
</cp:coreProperties>
</file>