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7486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1FBAAE-793E-BC18-8DAE-5CCE8E507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2558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5010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364F7D1-4A33-1D4B-BFDF-C78A9F899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EE43A0-ACD0-CFB9-7417-083EC18DB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6327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7C3411F-1E3A-243F-34D7-211380700D9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3837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5274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6F2EEC-559E-1DBA-D9AB-65D72131A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10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9B2A6D-9F2C-FDF8-664A-34B9A16B9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10576F-9D25-0B8A-B0F6-5ABAC879B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75ECD6-70BF-EB92-C95F-33755FA40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C492C3-8DDB-C0D5-EF96-02636593B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88EB8D-A821-7DB4-9B69-B589B81B3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8F069-4C9C-1695-8629-4C1B2848F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5E02D9-B303-374E-4393-2CDF62B48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57C39A-D8E2-155C-AF59-1D27D12F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0C3415-6E55-E63A-0503-0FB89BAF8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2024-01-22T12:46:01Z</dcterms:modified>
</cp:coreProperties>
</file>