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509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B68F5C-E732-8B04-CD94-AFF23A17C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002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2311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2679E91-7599-9BAE-9EA6-5D78D848E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1F123A-59D8-0E86-2989-F19EFD0A3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4725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C5C11FD-B489-6881-2A9F-1D1651BDB63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88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831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9118B3-0171-5DC9-25F0-3D1E36F94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8329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4A30CC-4E04-438C-C3A3-5AAD524C25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83DBBE-04E8-CC28-C709-27F9870CB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6DF2B5-352F-EAE5-FBA7-7F26CBCB0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E86D98-484D-A1DD-02BC-C2CA4A2D1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1BB10A-3F09-DB97-7A8A-56FD4CA67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375962-1146-FAB3-F671-75D21C872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DE6C4A-E63B-F785-3D5A-BE61764C2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C3CD2C-BF8B-1182-8651-93765ABC8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94D606-FE19-C3DB-398D-EC48C2D11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2024-01-22T12:45:46Z</dcterms:modified>
</cp:coreProperties>
</file>