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Ålesund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7416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40 535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24 020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6F68C4-9B54-4708-5B89-296432FEF5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83828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2343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64FBB65-E594-A052-A880-07AE6E551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3967F83-C255-9A91-9C46-3B5F6C40A4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481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60 934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6D0D3BD-6CB1-D333-D0EB-5609A0D1CCE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2161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30 916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53 767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60 934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8531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13 388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41 728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B09C21-C0DC-C17C-4E47-40E82AF7C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6602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25 544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31 004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CF0298-15D6-D31A-ECFF-748B628F85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5C319E-05E9-8849-DEE5-BEEA502A4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8FC1AB-AC5D-86EE-F140-E550E024A3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26ABFB-89FB-7095-919F-2E3003BB8E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CCC6DA-14FB-E228-BA3B-51ABF5137A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83859F-F926-D66F-7BB4-E24DF9E05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AB2BB07-E6F0-5C51-608B-A7AB92E5E0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196241-BED2-64EB-DF84-549299D5F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C75A0B-6514-BD9D-8C60-0CE8D50725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2024-01-22T12:45:30Z</dcterms:modified>
</cp:coreProperties>
</file>