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Molde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3518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36 898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7E694C-92FF-4015-CE4D-C6C366050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6521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9632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7D375F3-82B2-8A3D-FB4C-FF5CF2EA7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351ADD-6166-7AB7-E551-978E4C1A4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7984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43 166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76150D4-1659-5730-8056-178C0356822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28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15 824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37 078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3097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B68270-36C8-856A-D17B-C2FFEBA2C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5947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21 411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21 294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7C9F94-A48D-CE3B-2FFD-2A8A71CE30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BC9CC1-B2F1-41C4-DF4B-4738B6D7D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27D29C-EC3A-E67A-99FB-92D50C1E3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CAA0F1-6644-0638-E9DD-11607B179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2ECEF7-31A9-1B0E-B9BE-68B55F40E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8B5EEB-3B30-4A90-0884-C9EDB73FB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A5CA1D-A284-9551-FE39-945DCCDEA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D5E7D7-B330-7E45-6FFD-4A9A80B79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70F56C-A001-9D67-C00C-6407CE1CF1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2024-01-22T12:45:16Z</dcterms:modified>
</cp:coreProperties>
</file>