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Kristiansund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27359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25 363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25 025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17 428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11 579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30 863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777B9AE-2644-79F3-F01C-3799B88856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25797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47459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23A0936-FE15-681F-E0B7-3EFD347E8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3D89D65-D65E-652C-7F87-C9B6ECD70F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81237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30 863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5ABE701-C775-D108-F926-64A23F37626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24884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5 405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8 085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25 175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377870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27 270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2419B5-B414-3F49-B30B-26F76B9320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74488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17 502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12 196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1CA267-567C-6496-653D-59B78209A7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FCC72D-63BF-CA9A-0923-F7C49DF531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CF30AE-C25C-BBB7-A8A2-7FA8FEB6AF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065456-D472-6834-A79F-CF7A9EB406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B8DA48E-BDBD-C2AC-6DDD-0EFD5CEB82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D065555-CD7C-3F8A-7D29-8CB3B7DB7A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914A5D3-82A7-E069-3444-475C635604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EAF1FF5-839E-105B-C6B5-E211AB9E01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63848F0-60B1-5CC6-510D-17E9DEA8C6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2024-01-22T12:45:07Z</dcterms:modified>
</cp:coreProperties>
</file>