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7613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280 825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283 577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244 476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218 399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308 625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9E0D76-A6FE-6DAD-D83C-BDDA59E82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978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5504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31E5C83-F60F-98BB-52CB-34C073C3E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6F3E026-119F-13A6-7879-A72D7C22E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906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3D1E21D-E362-4E56-7FC2-14945C41B82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3683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145 449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157 710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299 886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9489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131 385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364CED-111B-6DC9-C60B-7000EE373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8449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232 057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15 636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60 932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CF4282-9314-4B62-D672-6E7965FE3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DA4600-6A7C-1337-8A1F-E04F33571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E7063F-FA7A-798C-FC0D-DEBD8FD06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C84135-D8E4-2E7F-92CF-3DE9736D8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11069F-A02B-7DB6-2E36-2F2C6CC96C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3B656F-97BF-E167-135C-985AD615F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4BE016-9C2D-CD39-1F2F-DB6663124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10E91F-184F-6EE3-D97F-D84105D5E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CB7F35-F97F-2433-7195-9E9D961DD2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2024-01-22T11:23:13Z</dcterms:modified>
</cp:coreProperties>
</file>