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Vindafjord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727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8FC562-4430-FE49-4C6F-A634CDC5EF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3237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1566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EBB45E0-E1C2-71B9-B6CD-BCA77DC29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87D202-5AA3-BB0A-40A9-4488EAF75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94697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40E7F2D-5581-3AAC-9F02-F19DFBDADD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510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1347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846EDB-64B5-881E-8128-B22EEF814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465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89C57A-2A0B-BC5F-8504-E7B2875F36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DA4947-08F1-C1F8-496D-75350BA8F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C51B3F-C3BA-DAE4-A93A-5057A485D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6C0A5C-2EF3-0107-8897-2B27A676C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C12FB2-D958-DEA5-982E-47E5ED329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D55E7C-2244-FA5D-AA7F-7DABE9164A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C0166E-04D3-FAFB-74CC-13E33A5FA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BCDABE-0D83-80FF-FECF-EB423255C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97ED94-5D8E-EC5C-086F-B7A957E8D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2024-01-22T12:44:58Z</dcterms:modified>
</cp:coreProperties>
</file>