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Kvitsøy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621767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E3A7A9B-CB0C-C722-56BC-35D4F631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90869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05869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A772E42-066C-B7BC-A70B-AD4C68CB56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09A509-FF0B-59DF-1A20-7ABA46FE2D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011813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8E6F233-BA30-0AD1-98CB-9F686E8751A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43045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57744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B20D2E-4D3E-B322-554A-1F7CBD778A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2860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9347C9-5001-ACF2-3488-F36B5BC866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4A81A35-8E4D-32A4-B424-4C3C85248F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7B7088-9276-C3F5-45DD-4D8639DF67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A152DF9-A010-8E63-5F5E-63994FBF9B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516913-3D41-1426-D69F-CA67DF5A65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763693E-D029-C3D4-EE32-C825C60488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87EFD9C-8707-C04D-8AEA-CD95673028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B8447AF-C6E6-E342-080A-FB3DC2B604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D1BBAA-7CC7-0493-1702-9AD9B7B8E4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2024-01-22T12:44:48Z</dcterms:modified>
</cp:coreProperties>
</file>