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Strand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650996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3 070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1127070-9308-84F4-1FED-DC06FB14AA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366821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908990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E0AD6C82-F81F-8295-1D68-EA5B316027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C1FBCAE-2F20-65AA-EE15-1CDF00BE47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555210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3 140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6BC51A77-B736-15A9-FA0C-55F99222EBB8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250335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3 140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3 140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848635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2 580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88493CA-F9C6-F638-E9FC-7AF47DF334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331961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2 580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8D6167C-723F-A8CE-4F34-368A17581F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7D1B678-5372-C323-0A19-14F74EB2F9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2C77D87-AE95-0DF0-AB48-F130F3D4D8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ED4FC61-56A1-5098-67B9-44601E292A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02FD50E-02F7-9308-C658-4D8989066D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89B5F69-F177-F292-CAB0-23A72F6EB9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64FEC73-2609-B1AA-3F52-B691537F69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71E6922-2B77-40A8-453B-3D1BA388B0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3C33F2C-1A77-A3FC-757F-E9274CD9A0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2024-01-22T12:41:10Z</dcterms:modified>
</cp:coreProperties>
</file>