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Randaberg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60167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8C264A4-D76E-A9B5-3689-259B40E5F4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41263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8299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2E01601-12C2-5F24-A773-27A97C3C6A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C16884-84B6-DB87-65EB-9701F22D65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00383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5D2BD1A-0C9C-8122-387E-B6D73E7E54D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0793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76498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7C0BE6-7856-699A-D7A5-AD797BFB19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3066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4 874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E5468E-7B90-D38D-4CC8-552AF49F3E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6B2EF58-C269-1050-6B56-E00D16F8F1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8A5281-30A7-5028-7407-381B3BC867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6C75A4-A4F7-7918-C7DA-58F9CF41B7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DB263F0-4F81-FEAC-F340-7BD8CE6F7A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A7844C9-B023-0B94-9927-560CF0BB1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BE0E58-989E-63B2-DC64-1F782553AF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6FCF4C-F39B-4290-9E54-BCFB4B52D7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E6E76C-7C8C-E94C-A837-9451E86245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2024-01-22T12:40:50Z</dcterms:modified>
</cp:coreProperties>
</file>