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Sola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8517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9104C1-50C6-58AA-F8D3-A474D4A7F8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7601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8185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592B2D0-40F6-E5F5-FAB0-06CD9B447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D03018-5DB3-64A2-5112-B40BB611B1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4462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B7DA707-9330-6A25-FB46-E3E7DB9B8EE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7322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4866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B65FDD-8697-BAD9-05F8-AF28BED033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353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1 507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6E82A0-7667-6B9C-3AD7-736CE1EF6E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DB4480-5DFA-90C7-8C86-F6AFAE7603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1C064D-F2F3-1D7A-861D-4493949D06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4038CD-A7EC-73DD-751C-79298A6A1A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3460EC-E87D-2A8B-CC0D-B83267C751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581D4E-A6B8-0D8A-7440-EE4FB4E632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6E4B88-9E93-B3CF-A100-EC8C910522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2E47B1-D84A-0669-3352-5408E0782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6548D8-4F58-23F6-7DB3-27957DA7CF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2024-01-22T12:40:36Z</dcterms:modified>
</cp:coreProperties>
</file>