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0" d="100"/>
          <a:sy n="160" d="100"/>
        </p:scale>
        <p:origin x="1644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Gjesdal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825511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1 825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1 940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2 535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0724EA2-AD8F-42BE-70D1-F3044F9DB1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300820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821014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F6A5BBAC-E432-91D8-7D7B-5A968C9D80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C77F0E4-CC27-95E5-EEAE-5881D92CD1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374318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2 535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83A71B2D-2392-F847-4496-038708219CF7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028291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235957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840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1 592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FD0D9F8-0676-3D20-4D26-DE40DCFE40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615524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1 721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B708068-39B1-FE74-226B-8D47000817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0176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17B9045-4C37-BF04-F6AB-BBE8A9842D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0941C17-3050-D749-440B-C52A1A49348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49070E9-64A4-EC12-0928-7042295E18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5DB8EDD-BAF7-702A-EF15-165F4AC762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6B8E058-C921-4002-6ACB-F584112221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A3C8FE1-AACC-37EC-8564-5C5D11A992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BC3E750-9C07-9E11-22DC-36AF32BEE3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E05F6E3-766C-82EF-2A63-7DAEC64CD8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756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2024-01-22T12:40:17Z</dcterms:modified>
</cp:coreProperties>
</file>