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Time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3789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A0525A-BF99-1FD7-1C08-29566725B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1446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2289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AD5239C-FB32-3E42-4EB9-8164D24B4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C8AF0A-1E97-A58A-06C3-20204FDD00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8574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0FC4962-C25D-8832-D90C-D1EE39C7F13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6279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744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FCA892-EED8-CE26-4418-6B4E3711D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2866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3 680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A40EFC-149E-EB49-D39F-06D094049D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1B9EE2-E15A-F96F-267F-FAB2186BF7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C1AEE2-2639-5425-18AA-E566DDBB6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5888D7-8491-CF67-DC96-48307423CB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FF9E53-1152-896D-44A7-236AADA5AF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D8BBE1-D87F-74E8-2075-3163D7437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4BF39F-4873-D469-4D8A-AF287FEAC6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E549B9-162F-09BC-8ECF-4EA5056277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ACDF11-CB95-5EE0-B86E-756730C7D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2024-01-22T12:39:58Z</dcterms:modified>
</cp:coreProperties>
</file>