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Sokndal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4330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9643ED-3CF8-50F0-1903-B70462C205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4405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3677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67FFC08-85B1-A48E-AC3D-3AF7E6EDC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948CE8-74F4-4737-D2B1-30242C85F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4152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D33F243-7C4D-A833-238A-7CBFDF25D44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3646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0867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652015-2E5F-0DF4-3429-7D700E21EB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801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DEEFD1-9A51-BFD9-9437-90419B80F8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41B2D4-4C6E-9448-84E7-BEF9F751C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046D44-5CDA-0BFD-1E35-DCA587F1C2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1FF748-1F49-A926-7EA0-8A5FACEAD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04F3E9-8D1E-610A-431C-1E37F57DC3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917790-9FBA-9062-6A55-012377F26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57D847-0378-429E-5BAD-D8E3095E1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175B96-6548-D931-EF2E-ECF98821E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ADAAA7-C1CC-85FA-67D6-E1C6003DC7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2024-01-22T12:39:48Z</dcterms:modified>
</cp:coreProperties>
</file>