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Sandnes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4421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7AF9EC-E932-08C8-963F-D7CD8B3C77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0997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60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EA0F86C-9CD3-32FC-25FD-0673B9393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E9B10B-AF8E-F7A2-B111-D0EF9F2460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5842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BE5C2FF-9D9A-EDA5-6054-A01151F4411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63944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0677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0701CE-6514-30A2-3A67-79F4D86F4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8488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2 831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7E84CE-BA23-8690-6A02-17CB65C6C1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F66527-7336-E8E4-1D08-3BA8118B9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56FA39-8A8F-D289-6B6D-1A775BBE2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7C0A43-F8A5-F6D5-3500-8EFAF16DB9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8C4EB1-27B8-2FC9-CB27-1E8DB3BF3E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FF8DAA-B378-BFDD-69D0-E3179E4EBF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D3E4B6-080D-F9B6-2C60-8628D2503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E1E34D-53E2-E486-3B53-7002B5420F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7A1CD2-843E-4279-FE8D-D18737FDE2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2024-01-22T12:39:37Z</dcterms:modified>
</cp:coreProperties>
</file>