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Haugesund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7826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3BC1A4-E2FB-D32A-2934-3053461B5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1289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0194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32C0371-E631-324C-A490-390991661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128365-2F0A-0389-78BD-FFBBA3D16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5902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9660765-1AC4-1EBC-3E33-41B93BDE255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3831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225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C5D2AA-2706-6C9D-79F0-23373A8210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8166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27030E-53F3-B5B8-810A-5B19CF11FA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0D28BB-1664-EADD-56E6-D3247AE1E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DA96CF-26A0-44AA-71FC-0D23F6AFCA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C0F4C5-C419-8305-83C2-DABD317E1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1D72C9-38DD-0480-F721-A9673C341A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49C3F7-114D-28F5-FD19-1631D4B1D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B61FD1-12E5-5BCE-8F41-5EF38ED515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D7BD49-BD0E-252E-C27C-02F0C33C4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1F9033-B4F5-CAB3-BD74-BC254DDFF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2024-01-22T12:39:28Z</dcterms:modified>
</cp:coreProperties>
</file>