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Stavanger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0567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252 216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261 065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228 435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13 840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200 669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276 184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39A1DC8-6975-FE66-810B-0A6599FF87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7493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0453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3521866-A93C-2442-BF8F-46F195DDF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2C4A480-2B5F-84FC-A598-A10F22783C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10516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276 184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755F90B-CAA5-8ED8-4C73-662385F1F56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6061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134 359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143 088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276 184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70161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115 538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39 129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121 517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181B32-43CE-8B02-25C7-C4545EE8C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8093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207 442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55 105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E8F24E-3ED2-E6BD-649B-7BC89905E6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F4DA8D-7A08-F763-5393-CD813B580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6F533D-1AD8-E5A1-00DC-44E9BF590D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E3388C-58D0-C9B2-4CF5-DFEF484478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EB41F5-691F-37A8-FB46-B2A3834AFD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D835C7-2EE0-50DD-E73F-FE61155BD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21D90D0-FAA3-4623-8892-6BCE2A0E11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1EC5BC-5B07-3458-EFC4-24DA3C8877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655945-7436-2C4D-3FAB-D2C890370D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2024-01-22T12:39:20Z</dcterms:modified>
</cp:coreProperties>
</file>