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Eigersund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12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F8C637-0608-9BFD-91BC-428416B55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9113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6790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D9E4337-9F77-6067-FEEF-2A64C624B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CEE652-C03A-F5AF-BD99-262D33CB2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3003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EBCFAE-4C75-3619-366D-F7073DA6F9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8671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0979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86EC69-DEAC-75EA-B801-0CEA3138A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7351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BBB02B-17F6-1350-CEBE-14C639595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194512-FDC9-F00B-D94F-604AB257A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11BCA3-191F-5527-7677-2325D39DBD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FB4632-F262-2ACF-4DDA-A27C88B5A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E676AA-4212-1BFD-4C82-171FECBF07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E708CF-9AB9-351E-8082-239E26585C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8BAD7F-55C5-14BC-E468-39D821934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0B3691-B63A-8D56-EA70-48575BE43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FEFD12-42D5-50BF-576B-2F9B7E0FE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2024-01-22T12:39:12Z</dcterms:modified>
</cp:coreProperties>
</file>