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0" d="100"/>
          <a:sy n="160" d="100"/>
        </p:scale>
        <p:origin x="1644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Oslo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438484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40 428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43 656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13 656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4 150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23 731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47 863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75BA946-DB3F-055E-8BFA-6817BC033A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080003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732186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C6009AA9-FE37-F0DC-23B3-D655D0322D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6756360-592C-35F0-4B73-563D65E403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973371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47 863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6B75886E-077A-E817-CA62-4870A59F7B2F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848381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47 850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47 863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47 863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569329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26 880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3 820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17 162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D7F7ED7-C75A-AF98-E5AB-D75F52CA0B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497697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36 010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1 745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10 108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E21C57D-D037-B7D9-65BA-E0750A8622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0176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DEC55FE-34B2-CBAC-642A-94C737559A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B95927C-FCEB-29E3-8A0C-3741A76AC25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2C815F6-B1CC-32CB-7C6B-F0577FB845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F376D80-21F5-4A99-C6B8-4B7035CBBA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8C5798E-1035-A913-631D-53BECCC08A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0672BD3-830A-39F8-704A-65EF163ED7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621187C-65EB-80FE-C812-DD26D04BEB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A8E77DE-AB99-C2A6-51B2-A16A60C7E3D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766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2024-01-22T11:22:41Z</dcterms:modified>
</cp:coreProperties>
</file>