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Norge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512463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2 123 260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2 340 024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1 677 085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387 733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1 033 494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3 011 130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6D6EB51-4477-F666-A7E1-C0396FF950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294136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451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172061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2B84B894-748C-FD0E-3D31-0403E53B14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FAEE5FD-BFEF-A963-346A-7F47E20B65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754507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8 417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3 133 767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85A270D3-CF62-7223-7546-44D6CF73CBF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799954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92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147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1 209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1 506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4 208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6 034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1 759 448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2 175 840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2 729 774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249878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1 285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1 014 448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221 995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1 893 558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7E587FD-13EE-2A9C-94B6-46940D547D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366556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609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1 620 772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160 115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1 343 336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98A5EF0-0AE7-294B-397C-5F8CC6A49F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4F0E305-8B91-88C1-DF39-1995C8EE33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F40BCD1-4811-5D04-B95D-BE333FF1B1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C2773BE-AD6C-F6C2-9E3C-0BC51E45C5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75228B5-CB09-72A9-B405-51E51983BD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EE5F17F-438E-3F66-0E38-660A55485B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2A2A641-DFE8-A747-9760-DF850FA37C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71A0277-AFDC-E0A7-2574-0CD1188507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53316D6-A68E-C76F-B70A-86C743351A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790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2024-01-22T11:18:56Z</dcterms:modified>
</cp:coreProperties>
</file>