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Sør-Varanger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21184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265079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09079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82705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5277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55824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6424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2022-01-27T09:13:07Z</dcterms:modified>
</cp:coreProperties>
</file>