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Båtsfjord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8271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8296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3050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090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1852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7657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2689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2022-01-27T09:13:00Z</dcterms:modified>
</cp:coreProperties>
</file>