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Porsanger-Porsáŋgu-Porsanki 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2919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9645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467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790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5132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7473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7451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2022-01-27T08:40:54Z</dcterms:modified>
</cp:coreProperties>
</file>