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Nordkapp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10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4724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2523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73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6628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8798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0031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2022-01-27T08:40:44Z</dcterms:modified>
</cp:coreProperties>
</file>