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Måsøy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5407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0036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6457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5223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2614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7567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2036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2022-01-27T08:40:34Z</dcterms:modified>
</cp:coreProperties>
</file>