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Hasvik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99601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13 371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27 534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18 760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2 568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760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30 102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071981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17255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93330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30 102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597704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30 102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411049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6 859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579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22 664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067356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7 831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3 718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18 553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750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2022-01-27T08:40:24Z</dcterms:modified>
</cp:coreProperties>
</file>