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Loppa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3110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5062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0879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9532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331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0792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0718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2022-01-27T08:40:15Z</dcterms:modified>
</cp:coreProperties>
</file>