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Guovdageaidnu-Kautokeino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30217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0585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2290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0515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5348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6968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5490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2022-01-27T08:40:05Z</dcterms:modified>
</cp:coreProperties>
</file>