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Kvænangen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97962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84438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13492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50189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27834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12089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37380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2022-01-27T08:39:55Z</dcterms:modified>
</cp:coreProperties>
</file>