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Nordreisa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0273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00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2078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1209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1010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6210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4109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2022-01-27T08:39:46Z</dcterms:modified>
</cp:coreProperties>
</file>